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A53"/>
    <a:srgbClr val="266CAA"/>
    <a:srgbClr val="27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09" d="100"/>
          <a:sy n="109" d="100"/>
        </p:scale>
        <p:origin x="208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177EA-CBD2-C64F-B717-79F6D7981EFE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4BC77-7462-5A4D-B751-973C10A68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42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533AA99-8C67-E12A-DEB6-F3C2CA82B903}"/>
              </a:ext>
            </a:extLst>
          </p:cNvPr>
          <p:cNvSpPr/>
          <p:nvPr userDrawn="1"/>
        </p:nvSpPr>
        <p:spPr>
          <a:xfrm>
            <a:off x="-26126" y="-27637"/>
            <a:ext cx="12218400" cy="892087"/>
          </a:xfrm>
          <a:prstGeom prst="rect">
            <a:avLst/>
          </a:prstGeom>
          <a:solidFill>
            <a:srgbClr val="27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3E4CAA-3070-2B82-2A02-B39E17895BD0}"/>
              </a:ext>
            </a:extLst>
          </p:cNvPr>
          <p:cNvSpPr/>
          <p:nvPr userDrawn="1"/>
        </p:nvSpPr>
        <p:spPr>
          <a:xfrm>
            <a:off x="-182880" y="6738828"/>
            <a:ext cx="12501154" cy="119172"/>
          </a:xfrm>
          <a:prstGeom prst="rect">
            <a:avLst/>
          </a:prstGeom>
          <a:solidFill>
            <a:srgbClr val="27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6EC366C-87AB-00F6-8794-AD735525B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1002" b="26815"/>
          <a:stretch/>
        </p:blipFill>
        <p:spPr>
          <a:xfrm>
            <a:off x="97029" y="-27637"/>
            <a:ext cx="1565636" cy="89208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A5094A9-8249-62F3-07BE-D15EFBC5129D}"/>
              </a:ext>
            </a:extLst>
          </p:cNvPr>
          <p:cNvSpPr txBox="1"/>
          <p:nvPr userDrawn="1"/>
        </p:nvSpPr>
        <p:spPr>
          <a:xfrm>
            <a:off x="9486901" y="64463"/>
            <a:ext cx="250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>
                <a:solidFill>
                  <a:schemeClr val="bg1"/>
                </a:solidFill>
                <a:latin typeface="Avenir Book" panose="02000503020000020003" pitchFamily="2" charset="0"/>
              </a:rPr>
              <a:t>NANTES</a:t>
            </a:r>
            <a:r>
              <a:rPr lang="fr-FR" sz="2000" dirty="0">
                <a:latin typeface="Avenir Book" panose="02000503020000020003" pitchFamily="2" charset="0"/>
              </a:rPr>
              <a:t> </a:t>
            </a:r>
          </a:p>
          <a:p>
            <a:pPr algn="r"/>
            <a:r>
              <a:rPr lang="fr-FR" sz="2000" dirty="0">
                <a:solidFill>
                  <a:srgbClr val="B70A53"/>
                </a:solidFill>
                <a:latin typeface="Avenir Book" panose="02000503020000020003" pitchFamily="2" charset="0"/>
              </a:rPr>
              <a:t>31.05</a:t>
            </a:r>
            <a:r>
              <a:rPr lang="fr-FR" sz="2000" dirty="0">
                <a:latin typeface="Avenir Book" panose="02000503020000020003" pitchFamily="2" charset="0"/>
              </a:rPr>
              <a:t> </a:t>
            </a:r>
            <a:r>
              <a:rPr lang="fr-FR" sz="2000" dirty="0">
                <a:solidFill>
                  <a:schemeClr val="bg1"/>
                </a:solidFill>
                <a:latin typeface="Avenir Book" panose="02000503020000020003" pitchFamily="2" charset="0"/>
              </a:rPr>
              <a:t>&lt;</a:t>
            </a:r>
            <a:r>
              <a:rPr lang="fr-FR" sz="2000" dirty="0">
                <a:latin typeface="Avenir Book" panose="02000503020000020003" pitchFamily="2" charset="0"/>
              </a:rPr>
              <a:t> </a:t>
            </a:r>
            <a:r>
              <a:rPr lang="fr-FR" sz="2000" dirty="0">
                <a:solidFill>
                  <a:srgbClr val="B70A53"/>
                </a:solidFill>
                <a:latin typeface="Avenir Book" panose="02000503020000020003" pitchFamily="2" charset="0"/>
              </a:rPr>
              <a:t>02.06</a:t>
            </a:r>
            <a:r>
              <a:rPr lang="fr-FR" sz="2000" dirty="0">
                <a:latin typeface="Avenir Book" panose="02000503020000020003" pitchFamily="2" charset="0"/>
              </a:rPr>
              <a:t> </a:t>
            </a:r>
            <a:r>
              <a:rPr lang="fr-FR" sz="2000" dirty="0">
                <a:solidFill>
                  <a:srgbClr val="00B0F0"/>
                </a:solidFill>
                <a:latin typeface="Avenir Book" panose="02000503020000020003" pitchFamily="2" charset="0"/>
              </a:rPr>
              <a:t>2023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F745FF9-021B-D25B-2B39-F0657B6A326C}"/>
              </a:ext>
            </a:extLst>
          </p:cNvPr>
          <p:cNvSpPr txBox="1"/>
          <p:nvPr userDrawn="1"/>
        </p:nvSpPr>
        <p:spPr>
          <a:xfrm>
            <a:off x="1247422" y="92456"/>
            <a:ext cx="8978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Avenir Book" panose="02000503020000020003" pitchFamily="2" charset="0"/>
              </a:rPr>
              <a:t>JOURNÉES FRANCOPHONES ET EUROPÉENES DE FORMATION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7C99809-1FBB-E35B-8DF3-AABEAC976F5C}"/>
              </a:ext>
            </a:extLst>
          </p:cNvPr>
          <p:cNvSpPr txBox="1"/>
          <p:nvPr userDrawn="1"/>
        </p:nvSpPr>
        <p:spPr>
          <a:xfrm>
            <a:off x="1247422" y="451148"/>
            <a:ext cx="7824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00B0F0"/>
                </a:solidFill>
                <a:latin typeface="Avenir Book" panose="02000503020000020003" pitchFamily="2" charset="0"/>
              </a:rPr>
              <a:t>en CHIRURGIE THORACIQUE, CARDIO-VASCULAIRE, STRUCTURELLE et ENDO-VASCULAIRE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628CFAA-9199-9FCC-4EFB-E495AB6E12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11122"/>
          <a:stretch/>
        </p:blipFill>
        <p:spPr>
          <a:xfrm>
            <a:off x="6081190" y="6039916"/>
            <a:ext cx="583970" cy="60633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DF5BD33-8B6C-9D0D-270B-7723587F3B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3630" t="4900" r="14653" b="24783"/>
          <a:stretch/>
        </p:blipFill>
        <p:spPr>
          <a:xfrm>
            <a:off x="4793985" y="6126594"/>
            <a:ext cx="529994" cy="51965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D3BFA52-7C78-00B7-19D9-538371C4FD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b="19945"/>
          <a:stretch/>
        </p:blipFill>
        <p:spPr>
          <a:xfrm>
            <a:off x="6704157" y="6134676"/>
            <a:ext cx="517445" cy="511574"/>
          </a:xfrm>
          <a:prstGeom prst="rect">
            <a:avLst/>
          </a:prstGeom>
        </p:spPr>
      </p:pic>
      <p:pic>
        <p:nvPicPr>
          <p:cNvPr id="16" name="Image 8">
            <a:extLst>
              <a:ext uri="{FF2B5EF4-FFF2-40B4-BE49-F238E27FC236}">
                <a16:creationId xmlns:a16="http://schemas.microsoft.com/office/drawing/2014/main" id="{7537A3A5-F721-2FB7-8BC2-AECE43550D1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1" t="80632" r="31788" b="2328"/>
          <a:stretch/>
        </p:blipFill>
        <p:spPr bwMode="auto">
          <a:xfrm>
            <a:off x="5369326" y="6086475"/>
            <a:ext cx="710967" cy="55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50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834CA4-AC46-3C38-F82A-B05C1D5B4053}"/>
              </a:ext>
            </a:extLst>
          </p:cNvPr>
          <p:cNvSpPr/>
          <p:nvPr userDrawn="1"/>
        </p:nvSpPr>
        <p:spPr>
          <a:xfrm>
            <a:off x="-7789" y="-27637"/>
            <a:ext cx="12218400" cy="892087"/>
          </a:xfrm>
          <a:prstGeom prst="rect">
            <a:avLst/>
          </a:prstGeom>
          <a:solidFill>
            <a:srgbClr val="27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288BDB-B036-DA14-3367-C5AFEA540483}"/>
              </a:ext>
            </a:extLst>
          </p:cNvPr>
          <p:cNvSpPr/>
          <p:nvPr userDrawn="1"/>
        </p:nvSpPr>
        <p:spPr>
          <a:xfrm>
            <a:off x="-182880" y="6738828"/>
            <a:ext cx="12374880" cy="119172"/>
          </a:xfrm>
          <a:prstGeom prst="rect">
            <a:avLst/>
          </a:prstGeom>
          <a:solidFill>
            <a:srgbClr val="27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FD5C460-B2F8-7AD2-6AF0-7C36ABCCDBC0}"/>
              </a:ext>
            </a:extLst>
          </p:cNvPr>
          <p:cNvSpPr txBox="1"/>
          <p:nvPr userDrawn="1"/>
        </p:nvSpPr>
        <p:spPr>
          <a:xfrm>
            <a:off x="3168903" y="156796"/>
            <a:ext cx="8978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b="1" dirty="0">
                <a:solidFill>
                  <a:schemeClr val="bg1"/>
                </a:solidFill>
                <a:latin typeface="Avenir Book" panose="02000503020000020003" pitchFamily="2" charset="0"/>
              </a:rPr>
              <a:t>Déclaration de lien(s) d’intérêt(s)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C0D3FC0-AB21-E29A-D8B6-D82A2C4FF8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1002" b="26815"/>
          <a:stretch/>
        </p:blipFill>
        <p:spPr>
          <a:xfrm>
            <a:off x="97029" y="-27637"/>
            <a:ext cx="1565636" cy="8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1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D5B93F6-AE37-1F73-C698-5EA3F610934C}"/>
              </a:ext>
            </a:extLst>
          </p:cNvPr>
          <p:cNvSpPr/>
          <p:nvPr userDrawn="1"/>
        </p:nvSpPr>
        <p:spPr>
          <a:xfrm>
            <a:off x="-7789" y="-27637"/>
            <a:ext cx="12218400" cy="892087"/>
          </a:xfrm>
          <a:prstGeom prst="rect">
            <a:avLst/>
          </a:prstGeom>
          <a:solidFill>
            <a:srgbClr val="27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979C6A-63B8-E035-0DD4-38CC467669E5}"/>
              </a:ext>
            </a:extLst>
          </p:cNvPr>
          <p:cNvSpPr/>
          <p:nvPr userDrawn="1"/>
        </p:nvSpPr>
        <p:spPr>
          <a:xfrm>
            <a:off x="-156754" y="6738828"/>
            <a:ext cx="12348754" cy="119172"/>
          </a:xfrm>
          <a:prstGeom prst="rect">
            <a:avLst/>
          </a:prstGeom>
          <a:solidFill>
            <a:srgbClr val="27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CCC62BD-B9BC-A444-01DA-0A39ED9F20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1002" b="26815"/>
          <a:stretch/>
        </p:blipFill>
        <p:spPr>
          <a:xfrm>
            <a:off x="97029" y="-27637"/>
            <a:ext cx="1565636" cy="8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0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46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B0BEDF-5455-3AF8-C362-1BC73318E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AE3A68-27AC-AF34-7A81-844BE65E7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17FD6C-2B54-0BE8-F085-BD04CD6A0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0490-6679-B540-B68D-74FB57F5D845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2DCC10-9B27-E113-40DF-F05005148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71A99E-55C3-AEC4-8B08-0CFFF0659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5559-0FA5-4048-892F-80E163FDEC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5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23640E0-B65E-8F58-3E22-0B0FFCEAD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033" y="2306436"/>
            <a:ext cx="7273925" cy="66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ts val="800"/>
              </a:spcBef>
              <a:buSzTx/>
              <a:buFontTx/>
              <a:buNone/>
            </a:pPr>
            <a:r>
              <a:rPr lang="fr-FR" altLang="fr-FR" sz="3200" b="1" dirty="0">
                <a:solidFill>
                  <a:srgbClr val="7F7F7F"/>
                </a:solidFill>
                <a:latin typeface="+mn-lt"/>
              </a:rPr>
              <a:t>Etablissement</a:t>
            </a:r>
          </a:p>
        </p:txBody>
      </p:sp>
      <p:sp>
        <p:nvSpPr>
          <p:cNvPr id="3" name="ZoneTexte 5">
            <a:extLst>
              <a:ext uri="{FF2B5EF4-FFF2-40B4-BE49-F238E27FC236}">
                <a16:creationId xmlns:a16="http://schemas.microsoft.com/office/drawing/2014/main" id="{6EC2F941-AE0B-E111-9B61-B18BF2A8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037" y="3890422"/>
            <a:ext cx="7273925" cy="546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None/>
            </a:pPr>
            <a:r>
              <a:rPr lang="fr-FR" altLang="fr-FR" sz="4400" b="1" dirty="0">
                <a:solidFill>
                  <a:srgbClr val="181717"/>
                </a:solidFill>
                <a:latin typeface="+mn-lt"/>
              </a:rPr>
              <a:t>Titre intervention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221750-2764-4756-9C1C-645849162B02}"/>
              </a:ext>
            </a:extLst>
          </p:cNvPr>
          <p:cNvSpPr txBox="1"/>
          <p:nvPr/>
        </p:nvSpPr>
        <p:spPr>
          <a:xfrm>
            <a:off x="3044825" y="1506917"/>
            <a:ext cx="61023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  <a:buNone/>
            </a:pPr>
            <a:r>
              <a:rPr lang="fr-FR" altLang="fr-FR" sz="4000" b="1" dirty="0">
                <a:solidFill>
                  <a:srgbClr val="7F7F7F"/>
                </a:solidFill>
                <a:latin typeface="+mn-lt"/>
              </a:rPr>
              <a:t>Prénom Nom (Ville)</a:t>
            </a:r>
          </a:p>
        </p:txBody>
      </p:sp>
    </p:spTree>
    <p:extLst>
      <p:ext uri="{BB962C8B-B14F-4D97-AF65-F5344CB8AC3E}">
        <p14:creationId xmlns:p14="http://schemas.microsoft.com/office/powerpoint/2010/main" val="355584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083FD11-9887-F626-86B6-2434153F7335}"/>
              </a:ext>
            </a:extLst>
          </p:cNvPr>
          <p:cNvSpPr txBox="1"/>
          <p:nvPr/>
        </p:nvSpPr>
        <p:spPr>
          <a:xfrm>
            <a:off x="508000" y="1582341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r-FR" sz="3200" dirty="0"/>
              <a:t>XXXXXXXX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fr-FR" sz="3200" dirty="0"/>
              <a:t>XXXXXXXX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fr-FR" sz="3200" dirty="0"/>
              <a:t>XXXXXXXXX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60C2B06-0176-BD19-EE0C-17F24ECBBC8D}"/>
              </a:ext>
            </a:extLst>
          </p:cNvPr>
          <p:cNvSpPr txBox="1"/>
          <p:nvPr/>
        </p:nvSpPr>
        <p:spPr>
          <a:xfrm>
            <a:off x="508000" y="419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B70A53"/>
                </a:solidFill>
              </a:rPr>
              <a:t>Pas de lien(s)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A8900AB-8EEF-5F3B-3BD9-A388D35A08A7}"/>
              </a:ext>
            </a:extLst>
          </p:cNvPr>
          <p:cNvSpPr txBox="1"/>
          <p:nvPr/>
        </p:nvSpPr>
        <p:spPr>
          <a:xfrm>
            <a:off x="508000" y="3379113"/>
            <a:ext cx="143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ou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9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896EE4E-2314-AA84-4D94-AED7B6C0D0F4}"/>
              </a:ext>
            </a:extLst>
          </p:cNvPr>
          <p:cNvSpPr txBox="1"/>
          <p:nvPr/>
        </p:nvSpPr>
        <p:spPr>
          <a:xfrm>
            <a:off x="3168903" y="156796"/>
            <a:ext cx="8978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b="1" dirty="0">
                <a:solidFill>
                  <a:schemeClr val="bg1"/>
                </a:solidFill>
                <a:latin typeface="Avenir Book" panose="02000503020000020003" pitchFamily="2" charset="0"/>
              </a:rPr>
              <a:t>Titre : XXXXXXXXXXXXXX</a:t>
            </a:r>
          </a:p>
        </p:txBody>
      </p:sp>
      <p:sp>
        <p:nvSpPr>
          <p:cNvPr id="3" name="ZoneTexte 5">
            <a:extLst>
              <a:ext uri="{FF2B5EF4-FFF2-40B4-BE49-F238E27FC236}">
                <a16:creationId xmlns:a16="http://schemas.microsoft.com/office/drawing/2014/main" id="{36AC3C14-818E-47C9-F4B0-2CB65BE48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1540922"/>
            <a:ext cx="7273925" cy="546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None/>
            </a:pPr>
            <a:r>
              <a:rPr lang="fr-FR" altLang="fr-FR" sz="3200" dirty="0">
                <a:solidFill>
                  <a:srgbClr val="181717"/>
                </a:solidFill>
                <a:latin typeface="+mn-lt"/>
              </a:rPr>
              <a:t>Votre texte (police : Calibri)……</a:t>
            </a:r>
          </a:p>
        </p:txBody>
      </p:sp>
      <p:sp>
        <p:nvSpPr>
          <p:cNvPr id="4" name="ZoneTexte 5">
            <a:extLst>
              <a:ext uri="{FF2B5EF4-FFF2-40B4-BE49-F238E27FC236}">
                <a16:creationId xmlns:a16="http://schemas.microsoft.com/office/drawing/2014/main" id="{D58F98A6-BEC7-D1B5-37B4-35C059C40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5600553"/>
            <a:ext cx="9842397" cy="546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None/>
            </a:pPr>
            <a:r>
              <a:rPr lang="fr-FR" altLang="fr-FR" sz="2000" dirty="0">
                <a:solidFill>
                  <a:schemeClr val="accent2"/>
                </a:solidFill>
                <a:latin typeface="+mn-lt"/>
              </a:rPr>
              <a:t>Copier ce masque pour ajouter une diapositive</a:t>
            </a:r>
          </a:p>
        </p:txBody>
      </p:sp>
    </p:spTree>
    <p:extLst>
      <p:ext uri="{BB962C8B-B14F-4D97-AF65-F5344CB8AC3E}">
        <p14:creationId xmlns:p14="http://schemas.microsoft.com/office/powerpoint/2010/main" val="26776502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35</Words>
  <Application>Microsoft Macintosh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Avenir Book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Boscaro</dc:creator>
  <cp:lastModifiedBy>Bertrand Boscaro</cp:lastModifiedBy>
  <cp:revision>7</cp:revision>
  <dcterms:created xsi:type="dcterms:W3CDTF">2023-03-22T07:54:22Z</dcterms:created>
  <dcterms:modified xsi:type="dcterms:W3CDTF">2023-03-22T18:52:27Z</dcterms:modified>
</cp:coreProperties>
</file>